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sldIdLst>
    <p:sldId id="268" r:id="rId2"/>
    <p:sldId id="258" r:id="rId3"/>
    <p:sldId id="260" r:id="rId4"/>
    <p:sldId id="263" r:id="rId5"/>
    <p:sldId id="269" r:id="rId6"/>
    <p:sldId id="270" r:id="rId7"/>
    <p:sldId id="271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3"/>
    <p:restoredTop sz="96327"/>
  </p:normalViewPr>
  <p:slideViewPr>
    <p:cSldViewPr snapToGrid="0">
      <p:cViewPr varScale="1">
        <p:scale>
          <a:sx n="128" d="100"/>
          <a:sy n="128" d="100"/>
        </p:scale>
        <p:origin x="10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ademicBdlg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59" y="207095"/>
            <a:ext cx="11663082" cy="645366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264459" y="2705301"/>
            <a:ext cx="118872" cy="137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11808669" y="2705301"/>
            <a:ext cx="118872" cy="137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93989"/>
            <a:ext cx="10363200" cy="1470025"/>
          </a:xfrm>
        </p:spPr>
        <p:txBody>
          <a:bodyPr>
            <a:noAutofit/>
          </a:bodyPr>
          <a:lstStyle>
            <a:lvl1pPr>
              <a:defRPr sz="5400" b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35390"/>
            <a:ext cx="8534400" cy="1189892"/>
          </a:xfrm>
        </p:spPr>
        <p:txBody>
          <a:bodyPr>
            <a:normAutofit/>
          </a:bodyPr>
          <a:lstStyle>
            <a:lvl1pPr marL="0" indent="0" algn="ctr">
              <a:buNone/>
              <a:defRPr sz="2800" i="1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9BCC98D3-195C-6884-730F-5935826391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5632" y="501650"/>
            <a:ext cx="1460736" cy="147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9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151029"/>
            <a:ext cx="7687733" cy="1143000"/>
          </a:xfrm>
        </p:spPr>
        <p:txBody>
          <a:bodyPr>
            <a:noAutofit/>
          </a:bodyPr>
          <a:lstStyle>
            <a:lvl1pPr algn="l">
              <a:defRPr sz="4800" b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8844"/>
            <a:ext cx="10972799" cy="464732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4pPr>
            <a:lvl5pPr marL="182880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hape 461">
            <a:extLst>
              <a:ext uri="{FF2B5EF4-FFF2-40B4-BE49-F238E27FC236}">
                <a16:creationId xmlns:a16="http://schemas.microsoft.com/office/drawing/2014/main" id="{4EEFB7FD-7B94-8495-2192-65B8893637FD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15500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hape 461">
            <a:extLst>
              <a:ext uri="{FF2B5EF4-FFF2-40B4-BE49-F238E27FC236}">
                <a16:creationId xmlns:a16="http://schemas.microsoft.com/office/drawing/2014/main" id="{0F82AA85-7E02-3646-96EF-D2066288676A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05430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54767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94022"/>
            <a:ext cx="5384800" cy="38321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94022"/>
            <a:ext cx="5384800" cy="38321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hape 461">
            <a:extLst>
              <a:ext uri="{FF2B5EF4-FFF2-40B4-BE49-F238E27FC236}">
                <a16:creationId xmlns:a16="http://schemas.microsoft.com/office/drawing/2014/main" id="{E08A9A57-581E-034D-E667-6DA2D75E15DC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23684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66704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307098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946861"/>
            <a:ext cx="5386917" cy="31793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2307098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946861"/>
            <a:ext cx="5389033" cy="31793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61">
            <a:extLst>
              <a:ext uri="{FF2B5EF4-FFF2-40B4-BE49-F238E27FC236}">
                <a16:creationId xmlns:a16="http://schemas.microsoft.com/office/drawing/2014/main" id="{291DE2EE-29BF-D0F4-D1D2-D4B64C3E2C7F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51111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1060470" y="2093434"/>
            <a:ext cx="10071060" cy="2671132"/>
          </a:xfrm>
          <a:prstGeom prst="rect">
            <a:avLst/>
          </a:prstGeom>
          <a:solidFill>
            <a:schemeClr val="bg1">
              <a:alpha val="72596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1060470" y="2742924"/>
            <a:ext cx="128016" cy="137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1003514" y="2758222"/>
            <a:ext cx="128016" cy="137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2872522"/>
            <a:ext cx="9192768" cy="1143000"/>
          </a:xfrm>
        </p:spPr>
        <p:txBody>
          <a:bodyPr>
            <a:normAutofit/>
          </a:bodyPr>
          <a:lstStyle>
            <a:lvl1pPr>
              <a:defRPr sz="4800" b="0" i="0">
                <a:solidFill>
                  <a:srgbClr val="5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6" name="Picture 15" descr="TAM-LogoBox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4468" y="1424596"/>
            <a:ext cx="1303064" cy="130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9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hape 461">
            <a:extLst>
              <a:ext uri="{FF2B5EF4-FFF2-40B4-BE49-F238E27FC236}">
                <a16:creationId xmlns:a16="http://schemas.microsoft.com/office/drawing/2014/main" id="{ECEADBD6-1D63-63E4-3718-5EAA5D81C387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4427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1" y="1171075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171075"/>
            <a:ext cx="6815667" cy="49550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1" y="2406317"/>
            <a:ext cx="4011084" cy="37198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hape 461">
            <a:extLst>
              <a:ext uri="{FF2B5EF4-FFF2-40B4-BE49-F238E27FC236}">
                <a16:creationId xmlns:a16="http://schemas.microsoft.com/office/drawing/2014/main" id="{468469A8-59F9-3752-BA39-1636B22DD654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68335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06905"/>
            <a:ext cx="7315200" cy="36206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hape 461">
            <a:extLst>
              <a:ext uri="{FF2B5EF4-FFF2-40B4-BE49-F238E27FC236}">
                <a16:creationId xmlns:a16="http://schemas.microsoft.com/office/drawing/2014/main" id="{DB26F7DA-3D65-FB6E-2EF5-7C2A75AE35F6}"/>
              </a:ext>
            </a:extLst>
          </p:cNvPr>
          <p:cNvSpPr/>
          <p:nvPr userDrawn="1"/>
        </p:nvSpPr>
        <p:spPr>
          <a:xfrm>
            <a:off x="203205" y="6575107"/>
            <a:ext cx="9400417" cy="0"/>
          </a:xfrm>
          <a:prstGeom prst="line">
            <a:avLst/>
          </a:prstGeom>
          <a:ln w="12700">
            <a:solidFill>
              <a:srgbClr val="E400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3200">
              <a:ln w="3175" cmpd="sng"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00571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10785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341588"/>
            <a:ext cx="10972800" cy="37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4CE51-D15A-BB47-9138-751D578D2580}" type="datetimeFigureOut">
              <a:rPr lang="en-US" smtClean="0"/>
              <a:t>5/16/23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FB8FF-E84C-EC49-87A9-5C830135652C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363C6C3-682C-22BE-D6D0-9DB2684C8D9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81000" y="269445"/>
            <a:ext cx="11430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6000" b="0" i="0" kern="1200" spc="100" baseline="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54F7F-5C1B-4F3A-FFC4-317D6322F4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298470-F957-AE92-C761-16AAE97B3C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Presentation topic</a:t>
            </a:r>
          </a:p>
          <a:p>
            <a:endParaRPr lang="en-US" dirty="0"/>
          </a:p>
          <a:p>
            <a:r>
              <a:rPr lang="en-US" dirty="0"/>
              <a:t>Presenter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754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6856" y="6568757"/>
            <a:ext cx="9413117" cy="12700"/>
            <a:chOff x="0" y="0"/>
            <a:chExt cx="18826234" cy="25400"/>
          </a:xfrm>
        </p:grpSpPr>
        <p:sp>
          <p:nvSpPr>
            <p:cNvPr id="3" name="Freeform 3"/>
            <p:cNvSpPr/>
            <p:nvPr/>
          </p:nvSpPr>
          <p:spPr>
            <a:xfrm>
              <a:off x="12700" y="0"/>
              <a:ext cx="18800826" cy="25400"/>
            </a:xfrm>
            <a:custGeom>
              <a:avLst/>
              <a:gdLst/>
              <a:ahLst/>
              <a:cxnLst/>
              <a:rect l="l" t="t" r="r" b="b"/>
              <a:pathLst>
                <a:path w="18800826" h="25400">
                  <a:moveTo>
                    <a:pt x="0" y="0"/>
                  </a:moveTo>
                  <a:lnTo>
                    <a:pt x="18800826" y="0"/>
                  </a:lnTo>
                  <a:lnTo>
                    <a:pt x="18800826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E4002B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765473" y="386079"/>
            <a:ext cx="7565813" cy="720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60"/>
              </a:lnSpc>
            </a:pPr>
            <a:r>
              <a:rPr lang="en-US" sz="4800" spc="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Title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0560" y="1445824"/>
            <a:ext cx="10850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dirty="0">
                <a:solidFill>
                  <a:srgbClr val="808080"/>
                </a:solidFill>
                <a:latin typeface="Arial"/>
              </a:rPr>
              <a:t>Content Needed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183" b="183"/>
          <a:stretch>
            <a:fillRect/>
          </a:stretch>
        </p:blipFill>
        <p:spPr>
          <a:xfrm>
            <a:off x="383823" y="231831"/>
            <a:ext cx="11424356" cy="92629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83823" y="383114"/>
            <a:ext cx="120848" cy="582402"/>
            <a:chOff x="0" y="0"/>
            <a:chExt cx="241696" cy="116480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1681" cy="1164844"/>
            </a:xfrm>
            <a:custGeom>
              <a:avLst/>
              <a:gdLst/>
              <a:ahLst/>
              <a:cxnLst/>
              <a:rect l="l" t="t" r="r" b="b"/>
              <a:pathLst>
                <a:path w="241681" h="1164844">
                  <a:moveTo>
                    <a:pt x="0" y="0"/>
                  </a:moveTo>
                  <a:lnTo>
                    <a:pt x="241681" y="0"/>
                  </a:lnTo>
                  <a:lnTo>
                    <a:pt x="241681" y="1164844"/>
                  </a:lnTo>
                  <a:lnTo>
                    <a:pt x="0" y="1164844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t="8607" b="8607"/>
          <a:stretch/>
        </p:blipFill>
        <p:spPr>
          <a:xfrm>
            <a:off x="259938" y="208038"/>
            <a:ext cx="11672125" cy="6441925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060470" y="2093434"/>
            <a:ext cx="10071060" cy="2671132"/>
            <a:chOff x="0" y="0"/>
            <a:chExt cx="20142120" cy="53422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142073" cy="5342255"/>
            </a:xfrm>
            <a:custGeom>
              <a:avLst/>
              <a:gdLst/>
              <a:ahLst/>
              <a:cxnLst/>
              <a:rect l="l" t="t" r="r" b="b"/>
              <a:pathLst>
                <a:path w="20142073" h="5342255">
                  <a:moveTo>
                    <a:pt x="0" y="0"/>
                  </a:moveTo>
                  <a:lnTo>
                    <a:pt x="20142073" y="0"/>
                  </a:lnTo>
                  <a:lnTo>
                    <a:pt x="20142073" y="5342255"/>
                  </a:lnTo>
                  <a:lnTo>
                    <a:pt x="0" y="5342255"/>
                  </a:lnTo>
                  <a:close/>
                </a:path>
              </a:pathLst>
            </a:custGeom>
            <a:solidFill>
              <a:schemeClr val="bg1">
                <a:alpha val="77758"/>
              </a:schemeClr>
            </a:solid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60470" y="2742924"/>
            <a:ext cx="128016" cy="1371600"/>
            <a:chOff x="0" y="0"/>
            <a:chExt cx="256032" cy="2743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56032" cy="2743200"/>
            </a:xfrm>
            <a:custGeom>
              <a:avLst/>
              <a:gdLst/>
              <a:ahLst/>
              <a:cxnLst/>
              <a:rect l="l" t="t" r="r" b="b"/>
              <a:pathLst>
                <a:path w="256032" h="2743200">
                  <a:moveTo>
                    <a:pt x="0" y="0"/>
                  </a:moveTo>
                  <a:lnTo>
                    <a:pt x="256032" y="0"/>
                  </a:lnTo>
                  <a:lnTo>
                    <a:pt x="256032" y="2743200"/>
                  </a:lnTo>
                  <a:lnTo>
                    <a:pt x="0" y="2743200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1003514" y="2758222"/>
            <a:ext cx="128016" cy="1371600"/>
            <a:chOff x="0" y="0"/>
            <a:chExt cx="256032" cy="27432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6032" cy="2743200"/>
            </a:xfrm>
            <a:custGeom>
              <a:avLst/>
              <a:gdLst/>
              <a:ahLst/>
              <a:cxnLst/>
              <a:rect l="l" t="t" r="r" b="b"/>
              <a:pathLst>
                <a:path w="256032" h="2743200">
                  <a:moveTo>
                    <a:pt x="0" y="0"/>
                  </a:moveTo>
                  <a:lnTo>
                    <a:pt x="256032" y="0"/>
                  </a:lnTo>
                  <a:lnTo>
                    <a:pt x="256032" y="2743200"/>
                  </a:lnTo>
                  <a:lnTo>
                    <a:pt x="0" y="2743200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444468" y="1424596"/>
            <a:ext cx="1303064" cy="1303064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560576" y="2872522"/>
            <a:ext cx="9070848" cy="697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n-US" sz="4800" spc="96" dirty="0">
                <a:solidFill>
                  <a:srgbClr val="5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Slide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6856" y="6568757"/>
            <a:ext cx="9413117" cy="12700"/>
            <a:chOff x="0" y="0"/>
            <a:chExt cx="18826234" cy="25400"/>
          </a:xfrm>
        </p:grpSpPr>
        <p:sp>
          <p:nvSpPr>
            <p:cNvPr id="3" name="Freeform 3"/>
            <p:cNvSpPr/>
            <p:nvPr/>
          </p:nvSpPr>
          <p:spPr>
            <a:xfrm>
              <a:off x="12700" y="0"/>
              <a:ext cx="18800826" cy="25400"/>
            </a:xfrm>
            <a:custGeom>
              <a:avLst/>
              <a:gdLst/>
              <a:ahLst/>
              <a:cxnLst/>
              <a:rect l="l" t="t" r="r" b="b"/>
              <a:pathLst>
                <a:path w="18800826" h="25400">
                  <a:moveTo>
                    <a:pt x="0" y="0"/>
                  </a:moveTo>
                  <a:lnTo>
                    <a:pt x="18800826" y="0"/>
                  </a:lnTo>
                  <a:lnTo>
                    <a:pt x="18800826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E4002B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183" b="183"/>
          <a:stretch>
            <a:fillRect/>
          </a:stretch>
        </p:blipFill>
        <p:spPr>
          <a:xfrm>
            <a:off x="383823" y="231831"/>
            <a:ext cx="11424356" cy="92629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83823" y="383114"/>
            <a:ext cx="120848" cy="582402"/>
            <a:chOff x="0" y="0"/>
            <a:chExt cx="241696" cy="116480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1681" cy="1164844"/>
            </a:xfrm>
            <a:custGeom>
              <a:avLst/>
              <a:gdLst/>
              <a:ahLst/>
              <a:cxnLst/>
              <a:rect l="l" t="t" r="r" b="b"/>
              <a:pathLst>
                <a:path w="241681" h="1164844">
                  <a:moveTo>
                    <a:pt x="0" y="0"/>
                  </a:moveTo>
                  <a:lnTo>
                    <a:pt x="241681" y="0"/>
                  </a:lnTo>
                  <a:lnTo>
                    <a:pt x="241681" y="1164844"/>
                  </a:lnTo>
                  <a:lnTo>
                    <a:pt x="0" y="1164844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t="68" b="68"/>
          <a:stretch>
            <a:fillRect/>
          </a:stretch>
        </p:blipFill>
        <p:spPr>
          <a:xfrm>
            <a:off x="264459" y="207095"/>
            <a:ext cx="11663082" cy="6453660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264459" y="2705301"/>
            <a:ext cx="118872" cy="1371600"/>
            <a:chOff x="0" y="0"/>
            <a:chExt cx="237744" cy="2743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7744" cy="2743200"/>
            </a:xfrm>
            <a:custGeom>
              <a:avLst/>
              <a:gdLst/>
              <a:ahLst/>
              <a:cxnLst/>
              <a:rect l="l" t="t" r="r" b="b"/>
              <a:pathLst>
                <a:path w="237744" h="2743200">
                  <a:moveTo>
                    <a:pt x="0" y="0"/>
                  </a:moveTo>
                  <a:lnTo>
                    <a:pt x="237744" y="0"/>
                  </a:lnTo>
                  <a:lnTo>
                    <a:pt x="237744" y="2743200"/>
                  </a:lnTo>
                  <a:lnTo>
                    <a:pt x="0" y="2743200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808669" y="2705301"/>
            <a:ext cx="118872" cy="1371600"/>
            <a:chOff x="0" y="0"/>
            <a:chExt cx="237744" cy="2743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7744" cy="2743200"/>
            </a:xfrm>
            <a:custGeom>
              <a:avLst/>
              <a:gdLst/>
              <a:ahLst/>
              <a:cxnLst/>
              <a:rect l="l" t="t" r="r" b="b"/>
              <a:pathLst>
                <a:path w="237744" h="2743200">
                  <a:moveTo>
                    <a:pt x="0" y="0"/>
                  </a:moveTo>
                  <a:lnTo>
                    <a:pt x="237744" y="0"/>
                  </a:lnTo>
                  <a:lnTo>
                    <a:pt x="237744" y="2743200"/>
                  </a:lnTo>
                  <a:lnTo>
                    <a:pt x="0" y="2743200"/>
                  </a:lnTo>
                  <a:close/>
                </a:path>
              </a:pathLst>
            </a:custGeom>
            <a:solidFill>
              <a:srgbClr val="FFFF00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280519" y="471885"/>
            <a:ext cx="1630963" cy="164394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75360" y="2870202"/>
            <a:ext cx="1024128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7000" spc="1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/ Topic Title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CDAD4-26AA-D0EF-6058-FAE15940E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B72DD-9918-805A-2024-97FE5548F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500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615DB-CB7C-65BB-2E10-3784534FE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94EC8-682A-2674-30A2-24CFD496B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89FEDA-838D-352C-49DC-B18D832BF9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17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C33B8-6648-F1B3-F85D-8E08AFB9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BC193E-1F88-8637-4B13-828449FC5CF6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98A23-601E-8063-A05D-50DC97AD8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09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589A4-58A7-1AC7-1828-7DEE91959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B159F-3126-2E5C-AA2A-987FB19F871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3097F-666A-6843-BA41-28B80451BB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02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91DE2-0476-813D-BC68-EE77B6E8A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FD4863-7848-5E1C-AEC3-A7207A74C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BCEC0-9083-DA80-4E09-15C6AF4F84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069E56-BB96-9B35-C22F-6623C0C988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84B3EE-18D7-BA50-B256-577F049CBE9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43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llege of Arts and Sciences Presentation - OAC Summer 2023" id="{32C24FE7-D147-B24B-B2E5-EB450DAF573E}" vid="{2E614590-F0B5-9C47-A495-D60DA24B57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52</TotalTime>
  <Words>16</Words>
  <Application>Microsoft Macintosh PowerPoint</Application>
  <PresentationFormat>Widescreen</PresentationFormat>
  <Paragraphs>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Georgia</vt:lpstr>
      <vt:lpstr>1_Office Theme</vt:lpstr>
      <vt:lpstr>Presentation 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Ashby, Bret</dc:creator>
  <cp:lastModifiedBy>Ashby, Bret</cp:lastModifiedBy>
  <cp:revision>1</cp:revision>
  <dcterms:created xsi:type="dcterms:W3CDTF">2023-05-16T16:26:10Z</dcterms:created>
  <dcterms:modified xsi:type="dcterms:W3CDTF">2023-05-16T17:19:08Z</dcterms:modified>
</cp:coreProperties>
</file>