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71" r:id="rId3"/>
    <p:sldId id="272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551"/>
    <p:restoredTop sz="96286"/>
  </p:normalViewPr>
  <p:slideViewPr>
    <p:cSldViewPr snapToGrid="0" snapToObjects="1">
      <p:cViewPr varScale="1">
        <p:scale>
          <a:sx n="127" d="100"/>
          <a:sy n="127" d="100"/>
        </p:scale>
        <p:origin x="544" y="17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23" d="100"/>
          <a:sy n="123" d="100"/>
        </p:scale>
        <p:origin x="-281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F3E31-9781-B24F-87A9-F98653FBF465}" type="datetimeFigureOut">
              <a:rPr lang="en-US" smtClean="0"/>
              <a:t>8/19/22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1F4F8C-1785-AC43-97F9-C9301BD933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476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cademicBdlg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459" y="207095"/>
            <a:ext cx="11663082" cy="645366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264459" y="2705301"/>
            <a:ext cx="118872" cy="13716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11808669" y="2705301"/>
            <a:ext cx="118872" cy="13716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93989"/>
            <a:ext cx="10363200" cy="1470025"/>
          </a:xfrm>
        </p:spPr>
        <p:txBody>
          <a:bodyPr>
            <a:normAutofit/>
          </a:bodyPr>
          <a:lstStyle>
            <a:lvl1pPr>
              <a:defRPr sz="7000" b="0">
                <a:solidFill>
                  <a:schemeClr val="bg1"/>
                </a:solidFill>
                <a:latin typeface="Tungsten Book" charset="0"/>
                <a:ea typeface="Tungsten Book" charset="0"/>
                <a:cs typeface="Tungsten Book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235390"/>
            <a:ext cx="8534400" cy="1189892"/>
          </a:xfrm>
        </p:spPr>
        <p:txBody>
          <a:bodyPr>
            <a:normAutofit/>
          </a:bodyPr>
          <a:lstStyle>
            <a:lvl1pPr marL="0" indent="0" algn="ctr">
              <a:buNone/>
              <a:defRPr sz="2800" i="1">
                <a:solidFill>
                  <a:schemeClr val="bg1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CE51-D15A-BB47-9138-751D578D2580}" type="datetimeFigureOut">
              <a:rPr lang="en-US" smtClean="0"/>
              <a:t>8/19/22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FB8FF-E84C-EC49-87A9-5C830135652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9BCC98D3-195C-6884-730F-59358263916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65632" y="501650"/>
            <a:ext cx="1460736" cy="1470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660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101601"/>
            <a:ext cx="7687733" cy="1143000"/>
          </a:xfrm>
        </p:spPr>
        <p:txBody>
          <a:bodyPr>
            <a:normAutofit/>
          </a:bodyPr>
          <a:lstStyle>
            <a:lvl1pPr algn="l">
              <a:defRPr sz="4800" b="0">
                <a:solidFill>
                  <a:schemeClr val="bg1"/>
                </a:solidFill>
                <a:latin typeface="Tungsten Book" charset="0"/>
                <a:ea typeface="Tungsten Book" charset="0"/>
                <a:cs typeface="Tungsten Book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78844"/>
            <a:ext cx="10972799" cy="4647321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CE51-D15A-BB47-9138-751D578D2580}" type="datetimeFigureOut">
              <a:rPr lang="en-US" smtClean="0"/>
              <a:t>8/19/22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FB8FF-E84C-EC49-87A9-5C83013565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279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CE51-D15A-BB47-9138-751D578D2580}" type="datetimeFigureOut">
              <a:rPr lang="en-US" smtClean="0"/>
              <a:t>8/19/22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FB8FF-E84C-EC49-87A9-5C83013565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691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54767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294022"/>
            <a:ext cx="5384800" cy="383214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294022"/>
            <a:ext cx="5384800" cy="383214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CE51-D15A-BB47-9138-751D578D2580}" type="datetimeFigureOut">
              <a:rPr lang="en-US" smtClean="0"/>
              <a:t>8/19/22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FB8FF-E84C-EC49-87A9-5C83013565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59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66704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307098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946861"/>
            <a:ext cx="5386917" cy="31793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8" y="2307098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8" y="2946861"/>
            <a:ext cx="5389033" cy="31793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CE51-D15A-BB47-9138-751D578D2580}" type="datetimeFigureOut">
              <a:rPr lang="en-US" smtClean="0"/>
              <a:t>8/19/22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FB8FF-E84C-EC49-87A9-5C83013565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572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SCwall.psd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9938" y="208038"/>
            <a:ext cx="11672125" cy="6441925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1060470" y="2093434"/>
            <a:ext cx="10071060" cy="2671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1060470" y="2742924"/>
            <a:ext cx="128016" cy="13716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11003514" y="2758222"/>
            <a:ext cx="128016" cy="13716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CE51-D15A-BB47-9138-751D578D2580}" type="datetimeFigureOut">
              <a:rPr lang="en-US" smtClean="0"/>
              <a:t>8/19/22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FB8FF-E84C-EC49-87A9-5C830135652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9616" y="2872522"/>
            <a:ext cx="9192768" cy="1143000"/>
          </a:xfrm>
        </p:spPr>
        <p:txBody>
          <a:bodyPr>
            <a:normAutofit/>
          </a:bodyPr>
          <a:lstStyle>
            <a:lvl1pPr>
              <a:defRPr sz="4800" b="0" i="0">
                <a:solidFill>
                  <a:srgbClr val="500000"/>
                </a:solidFill>
                <a:latin typeface="Tungsten Medium" charset="0"/>
                <a:ea typeface="Tungsten Medium" charset="0"/>
                <a:cs typeface="Tungsten Medium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6" name="Picture 15" descr="TAM-LogoBox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4468" y="1424596"/>
            <a:ext cx="1303064" cy="1303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426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CE51-D15A-BB47-9138-751D578D2580}" type="datetimeFigureOut">
              <a:rPr lang="en-US" smtClean="0"/>
              <a:t>8/19/22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FB8FF-E84C-EC49-87A9-5C83013565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17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11" y="1171075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171075"/>
            <a:ext cx="6815667" cy="495509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11" y="2406317"/>
            <a:ext cx="4011084" cy="37198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7060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2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106905"/>
            <a:ext cx="7315200" cy="362067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43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CE51-D15A-BB47-9138-751D578D2580}" type="datetimeFigureOut">
              <a:rPr lang="en-US" smtClean="0"/>
              <a:t>8/19/22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FB8FF-E84C-EC49-87A9-5C83013565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50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107850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341588"/>
            <a:ext cx="10972800" cy="37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4CE51-D15A-BB47-9138-751D578D2580}" type="datetimeFigureOut">
              <a:rPr lang="en-US" smtClean="0"/>
              <a:t>8/19/22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FB8FF-E84C-EC49-87A9-5C830135652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hape 461"/>
          <p:cNvSpPr/>
          <p:nvPr userDrawn="1"/>
        </p:nvSpPr>
        <p:spPr>
          <a:xfrm>
            <a:off x="203205" y="6575107"/>
            <a:ext cx="9400417" cy="0"/>
          </a:xfrm>
          <a:prstGeom prst="line">
            <a:avLst/>
          </a:prstGeom>
          <a:ln w="12700">
            <a:solidFill>
              <a:srgbClr val="E4002B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 sz="3200">
              <a:ln w="3175" cmpd="sng">
                <a:solidFill>
                  <a:srgbClr val="000000"/>
                </a:solidFill>
              </a:ln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363C6C3-682C-22BE-D6D0-9DB2684C8D9E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381000" y="269445"/>
            <a:ext cx="114300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668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6000" b="0" i="0" kern="1200" spc="100" baseline="0">
          <a:solidFill>
            <a:schemeClr val="tx1"/>
          </a:solidFill>
          <a:latin typeface="Tungsten Medium" charset="0"/>
          <a:ea typeface="Tungsten Medium" charset="0"/>
          <a:cs typeface="Tungsten Medium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Presenter’s Name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082717" y="3968943"/>
            <a:ext cx="4026569" cy="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4695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E2A3A-D088-FC75-27D8-42B6A1840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35969E-7768-09FF-F04D-4E57B9E577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670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walking outside of a building&#10;&#10;Description automatically generated with low confidence">
            <a:extLst>
              <a:ext uri="{FF2B5EF4-FFF2-40B4-BE49-F238E27FC236}">
                <a16:creationId xmlns:a16="http://schemas.microsoft.com/office/drawing/2014/main" id="{19317030-0C43-C060-9455-BCA3248C77E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0" y="84919"/>
            <a:ext cx="12192000" cy="812800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152DECD-DB29-1240-86EF-1F57F2D46B51}"/>
              </a:ext>
            </a:extLst>
          </p:cNvPr>
          <p:cNvCxnSpPr>
            <a:cxnSpLocks/>
          </p:cNvCxnSpPr>
          <p:nvPr/>
        </p:nvCxnSpPr>
        <p:spPr>
          <a:xfrm>
            <a:off x="6096000" y="1965278"/>
            <a:ext cx="0" cy="218364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Title 4">
            <a:extLst>
              <a:ext uri="{FF2B5EF4-FFF2-40B4-BE49-F238E27FC236}">
                <a16:creationId xmlns:a16="http://schemas.microsoft.com/office/drawing/2014/main" id="{5D8F4C9C-7280-45E6-5E7F-866CF55B7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704A9F-257A-575A-A306-6EB0CA1CAF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998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TRANSITION SLIDE</a:t>
            </a:r>
          </a:p>
        </p:txBody>
      </p:sp>
    </p:spTree>
    <p:extLst>
      <p:ext uri="{BB962C8B-B14F-4D97-AF65-F5344CB8AC3E}">
        <p14:creationId xmlns:p14="http://schemas.microsoft.com/office/powerpoint/2010/main" val="1714915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“Quote, statistic call out, or closing slide to go here”</a:t>
            </a:r>
          </a:p>
        </p:txBody>
      </p:sp>
    </p:spTree>
    <p:extLst>
      <p:ext uri="{BB962C8B-B14F-4D97-AF65-F5344CB8AC3E}">
        <p14:creationId xmlns:p14="http://schemas.microsoft.com/office/powerpoint/2010/main" val="569481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aroon-template-16.9-tungsten copy.pptx" id="{B69B70B2-75E6-9F41-A618-976478E1B107}" vid="{12E40A26-4716-A142-B24E-D4A7A79A7C1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</Words>
  <Application>Microsoft Macintosh PowerPoint</Application>
  <PresentationFormat>Widescreen</PresentationFormat>
  <Paragraphs>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Georgia</vt:lpstr>
      <vt:lpstr>Tungsten Book</vt:lpstr>
      <vt:lpstr>Tungsten Medium</vt:lpstr>
      <vt:lpstr>Office Theme</vt:lpstr>
      <vt:lpstr>PRESENTATION TITLE</vt:lpstr>
      <vt:lpstr>PowerPoint Presentation</vt:lpstr>
      <vt:lpstr>PowerPoint Presentation</vt:lpstr>
      <vt:lpstr>TRANSITION SLIDE</vt:lpstr>
      <vt:lpstr>“Quote, statistic call out, or closing slide to go here”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/>
  <dc:creator>Jenna Kujawski</dc:creator>
  <cp:keywords/>
  <dc:description/>
  <cp:lastModifiedBy>Jenna Kujawski</cp:lastModifiedBy>
  <cp:revision>1</cp:revision>
  <dcterms:created xsi:type="dcterms:W3CDTF">2022-08-19T19:50:19Z</dcterms:created>
  <dcterms:modified xsi:type="dcterms:W3CDTF">2022-08-19T19:51:12Z</dcterms:modified>
  <cp:category/>
</cp:coreProperties>
</file>